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81" r:id="rId5"/>
    <p:sldId id="284" r:id="rId6"/>
    <p:sldId id="280" r:id="rId7"/>
    <p:sldId id="273" r:id="rId8"/>
    <p:sldId id="261" r:id="rId9"/>
    <p:sldId id="295" r:id="rId10"/>
    <p:sldId id="279" r:id="rId11"/>
    <p:sldId id="296" r:id="rId12"/>
    <p:sldId id="294" r:id="rId13"/>
    <p:sldId id="297" r:id="rId14"/>
    <p:sldId id="293" r:id="rId15"/>
    <p:sldId id="266" r:id="rId16"/>
    <p:sldId id="265" r:id="rId17"/>
    <p:sldId id="268" r:id="rId18"/>
    <p:sldId id="292" r:id="rId19"/>
    <p:sldId id="28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33FF75-933C-4D6F-81F8-B4ED38CA3692}" v="7" dt="2024-06-14T00:41:24.753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9" autoAdjust="0"/>
    <p:restoredTop sz="94879" autoAdjust="0"/>
  </p:normalViewPr>
  <p:slideViewPr>
    <p:cSldViewPr snapToGrid="0">
      <p:cViewPr varScale="1">
        <p:scale>
          <a:sx n="92" d="100"/>
          <a:sy n="92" d="100"/>
        </p:scale>
        <p:origin x="88" y="180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Kutlick" userId="e594e620-1de1-434b-9dbb-ae04fd78c64c" providerId="ADAL" clId="{EB33FF75-933C-4D6F-81F8-B4ED38CA3692}"/>
    <pc:docChg chg="undo custSel addSld delSld modSld sldOrd">
      <pc:chgData name="Scott Kutlick" userId="e594e620-1de1-434b-9dbb-ae04fd78c64c" providerId="ADAL" clId="{EB33FF75-933C-4D6F-81F8-B4ED38CA3692}" dt="2024-06-14T00:42:56.623" v="2126" actId="47"/>
      <pc:docMkLst>
        <pc:docMk/>
      </pc:docMkLst>
      <pc:sldChg chg="modSp mod ord">
        <pc:chgData name="Scott Kutlick" userId="e594e620-1de1-434b-9dbb-ae04fd78c64c" providerId="ADAL" clId="{EB33FF75-933C-4D6F-81F8-B4ED38CA3692}" dt="2024-06-14T00:42:13.629" v="2111"/>
        <pc:sldMkLst>
          <pc:docMk/>
          <pc:sldMk cId="3666674671" sldId="261"/>
        </pc:sldMkLst>
        <pc:spChg chg="mod">
          <ac:chgData name="Scott Kutlick" userId="e594e620-1de1-434b-9dbb-ae04fd78c64c" providerId="ADAL" clId="{EB33FF75-933C-4D6F-81F8-B4ED38CA3692}" dt="2024-06-12T23:49:33.147" v="69" actId="20577"/>
          <ac:spMkLst>
            <pc:docMk/>
            <pc:sldMk cId="3666674671" sldId="261"/>
            <ac:spMk id="2" creationId="{9635F5E3-2B1C-7C0A-8581-67A9052D13AA}"/>
          </ac:spMkLst>
        </pc:spChg>
        <pc:spChg chg="mod">
          <ac:chgData name="Scott Kutlick" userId="e594e620-1de1-434b-9dbb-ae04fd78c64c" providerId="ADAL" clId="{EB33FF75-933C-4D6F-81F8-B4ED38CA3692}" dt="2024-06-13T01:04:34.465" v="1566" actId="20577"/>
          <ac:spMkLst>
            <pc:docMk/>
            <pc:sldMk cId="3666674671" sldId="261"/>
            <ac:spMk id="3" creationId="{A6A33159-D030-2F82-A142-F75940728319}"/>
          </ac:spMkLst>
        </pc:spChg>
      </pc:sldChg>
      <pc:sldChg chg="ord">
        <pc:chgData name="Scott Kutlick" userId="e594e620-1de1-434b-9dbb-ae04fd78c64c" providerId="ADAL" clId="{EB33FF75-933C-4D6F-81F8-B4ED38CA3692}" dt="2024-06-14T00:42:52.860" v="2125"/>
        <pc:sldMkLst>
          <pc:docMk/>
          <pc:sldMk cId="643777997" sldId="266"/>
        </pc:sldMkLst>
      </pc:sldChg>
      <pc:sldChg chg="modSp mod ord">
        <pc:chgData name="Scott Kutlick" userId="e594e620-1de1-434b-9dbb-ae04fd78c64c" providerId="ADAL" clId="{EB33FF75-933C-4D6F-81F8-B4ED38CA3692}" dt="2024-06-14T00:39:17.812" v="2068"/>
        <pc:sldMkLst>
          <pc:docMk/>
          <pc:sldMk cId="1679936628" sldId="273"/>
        </pc:sldMkLst>
        <pc:spChg chg="mod">
          <ac:chgData name="Scott Kutlick" userId="e594e620-1de1-434b-9dbb-ae04fd78c64c" providerId="ADAL" clId="{EB33FF75-933C-4D6F-81F8-B4ED38CA3692}" dt="2024-06-14T00:38:51.495" v="2029" actId="20577"/>
          <ac:spMkLst>
            <pc:docMk/>
            <pc:sldMk cId="1679936628" sldId="273"/>
            <ac:spMk id="2" creationId="{BF463CB3-2956-E8D2-C23D-A3BAA7295DEC}"/>
          </ac:spMkLst>
        </pc:spChg>
        <pc:spChg chg="mod">
          <ac:chgData name="Scott Kutlick" userId="e594e620-1de1-434b-9dbb-ae04fd78c64c" providerId="ADAL" clId="{EB33FF75-933C-4D6F-81F8-B4ED38CA3692}" dt="2024-06-14T00:39:06.458" v="2066" actId="20577"/>
          <ac:spMkLst>
            <pc:docMk/>
            <pc:sldMk cId="1679936628" sldId="273"/>
            <ac:spMk id="12" creationId="{A336FEA9-C85A-3569-16F0-5ECBABBE0BEC}"/>
          </ac:spMkLst>
        </pc:spChg>
      </pc:sldChg>
      <pc:sldChg chg="del">
        <pc:chgData name="Scott Kutlick" userId="e594e620-1de1-434b-9dbb-ae04fd78c64c" providerId="ADAL" clId="{EB33FF75-933C-4D6F-81F8-B4ED38CA3692}" dt="2024-06-14T00:17:13.902" v="1711" actId="47"/>
        <pc:sldMkLst>
          <pc:docMk/>
          <pc:sldMk cId="1649597717" sldId="277"/>
        </pc:sldMkLst>
      </pc:sldChg>
      <pc:sldChg chg="del">
        <pc:chgData name="Scott Kutlick" userId="e594e620-1de1-434b-9dbb-ae04fd78c64c" providerId="ADAL" clId="{EB33FF75-933C-4D6F-81F8-B4ED38CA3692}" dt="2024-06-14T00:42:56.623" v="2126" actId="47"/>
        <pc:sldMkLst>
          <pc:docMk/>
          <pc:sldMk cId="3930438526" sldId="278"/>
        </pc:sldMkLst>
      </pc:sldChg>
      <pc:sldChg chg="modSp mod ord">
        <pc:chgData name="Scott Kutlick" userId="e594e620-1de1-434b-9dbb-ae04fd78c64c" providerId="ADAL" clId="{EB33FF75-933C-4D6F-81F8-B4ED38CA3692}" dt="2024-06-14T00:42:19.816" v="2113"/>
        <pc:sldMkLst>
          <pc:docMk/>
          <pc:sldMk cId="2243159397" sldId="279"/>
        </pc:sldMkLst>
        <pc:spChg chg="mod">
          <ac:chgData name="Scott Kutlick" userId="e594e620-1de1-434b-9dbb-ae04fd78c64c" providerId="ADAL" clId="{EB33FF75-933C-4D6F-81F8-B4ED38CA3692}" dt="2024-06-13T00:01:15.658" v="413" actId="20577"/>
          <ac:spMkLst>
            <pc:docMk/>
            <pc:sldMk cId="2243159397" sldId="279"/>
            <ac:spMk id="2" creationId="{47A9874B-BCA9-8420-1595-EDD1865A099A}"/>
          </ac:spMkLst>
        </pc:spChg>
        <pc:spChg chg="mod">
          <ac:chgData name="Scott Kutlick" userId="e594e620-1de1-434b-9dbb-ae04fd78c64c" providerId="ADAL" clId="{EB33FF75-933C-4D6F-81F8-B4ED38CA3692}" dt="2024-06-14T00:08:38.748" v="1582" actId="20577"/>
          <ac:spMkLst>
            <pc:docMk/>
            <pc:sldMk cId="2243159397" sldId="279"/>
            <ac:spMk id="3" creationId="{68A5FD2B-E3E5-1C2B-0151-21F216B14A33}"/>
          </ac:spMkLst>
        </pc:spChg>
        <pc:spChg chg="mod">
          <ac:chgData name="Scott Kutlick" userId="e594e620-1de1-434b-9dbb-ae04fd78c64c" providerId="ADAL" clId="{EB33FF75-933C-4D6F-81F8-B4ED38CA3692}" dt="2024-06-14T00:18:46.982" v="1843" actId="20577"/>
          <ac:spMkLst>
            <pc:docMk/>
            <pc:sldMk cId="2243159397" sldId="279"/>
            <ac:spMk id="4" creationId="{ACFBB810-3430-2C29-1AA0-9744AA0A1AA3}"/>
          </ac:spMkLst>
        </pc:spChg>
      </pc:sldChg>
      <pc:sldChg chg="modSp mod ord">
        <pc:chgData name="Scott Kutlick" userId="e594e620-1de1-434b-9dbb-ae04fd78c64c" providerId="ADAL" clId="{EB33FF75-933C-4D6F-81F8-B4ED38CA3692}" dt="2024-06-14T00:39:23.414" v="2070"/>
        <pc:sldMkLst>
          <pc:docMk/>
          <pc:sldMk cId="467869221" sldId="280"/>
        </pc:sldMkLst>
        <pc:spChg chg="mod">
          <ac:chgData name="Scott Kutlick" userId="e594e620-1de1-434b-9dbb-ae04fd78c64c" providerId="ADAL" clId="{EB33FF75-933C-4D6F-81F8-B4ED38CA3692}" dt="2024-06-12T23:47:48.341" v="53" actId="20577"/>
          <ac:spMkLst>
            <pc:docMk/>
            <pc:sldMk cId="467869221" sldId="280"/>
            <ac:spMk id="3" creationId="{B2F3FA79-DE26-1F2A-0CF7-5671B73C8B6F}"/>
          </ac:spMkLst>
        </pc:spChg>
      </pc:sldChg>
      <pc:sldChg chg="modSp mod">
        <pc:chgData name="Scott Kutlick" userId="e594e620-1de1-434b-9dbb-ae04fd78c64c" providerId="ADAL" clId="{EB33FF75-933C-4D6F-81F8-B4ED38CA3692}" dt="2024-06-14T00:07:05.576" v="1567" actId="6549"/>
        <pc:sldMkLst>
          <pc:docMk/>
          <pc:sldMk cId="2184472291" sldId="282"/>
        </pc:sldMkLst>
        <pc:spChg chg="mod">
          <ac:chgData name="Scott Kutlick" userId="e594e620-1de1-434b-9dbb-ae04fd78c64c" providerId="ADAL" clId="{EB33FF75-933C-4D6F-81F8-B4ED38CA3692}" dt="2024-06-14T00:07:05.576" v="1567" actId="6549"/>
          <ac:spMkLst>
            <pc:docMk/>
            <pc:sldMk cId="2184472291" sldId="282"/>
            <ac:spMk id="8" creationId="{86613063-168A-02B8-4326-BB842F3B83E2}"/>
          </ac:spMkLst>
        </pc:spChg>
      </pc:sldChg>
      <pc:sldChg chg="modSp mod">
        <pc:chgData name="Scott Kutlick" userId="e594e620-1de1-434b-9dbb-ae04fd78c64c" providerId="ADAL" clId="{EB33FF75-933C-4D6F-81F8-B4ED38CA3692}" dt="2024-06-14T00:41:49.972" v="2106" actId="20577"/>
        <pc:sldMkLst>
          <pc:docMk/>
          <pc:sldMk cId="1672017990" sldId="284"/>
        </pc:sldMkLst>
        <pc:spChg chg="mod">
          <ac:chgData name="Scott Kutlick" userId="e594e620-1de1-434b-9dbb-ae04fd78c64c" providerId="ADAL" clId="{EB33FF75-933C-4D6F-81F8-B4ED38CA3692}" dt="2024-06-14T00:41:49.972" v="2106" actId="20577"/>
          <ac:spMkLst>
            <pc:docMk/>
            <pc:sldMk cId="1672017990" sldId="284"/>
            <ac:spMk id="3" creationId="{992EC4A8-49EE-CF82-CFDC-BA9308ED0D65}"/>
          </ac:spMkLst>
        </pc:spChg>
      </pc:sldChg>
      <pc:sldChg chg="modSp add mod ord">
        <pc:chgData name="Scott Kutlick" userId="e594e620-1de1-434b-9dbb-ae04fd78c64c" providerId="ADAL" clId="{EB33FF75-933C-4D6F-81F8-B4ED38CA3692}" dt="2024-06-13T00:47:11.216" v="1540" actId="20577"/>
        <pc:sldMkLst>
          <pc:docMk/>
          <pc:sldMk cId="4190217297" sldId="293"/>
        </pc:sldMkLst>
        <pc:spChg chg="mod">
          <ac:chgData name="Scott Kutlick" userId="e594e620-1de1-434b-9dbb-ae04fd78c64c" providerId="ADAL" clId="{EB33FF75-933C-4D6F-81F8-B4ED38CA3692}" dt="2024-06-13T00:47:11.216" v="1540" actId="20577"/>
          <ac:spMkLst>
            <pc:docMk/>
            <pc:sldMk cId="4190217297" sldId="293"/>
            <ac:spMk id="2" creationId="{5D030A76-B788-B363-104E-266B7C7F7208}"/>
          </ac:spMkLst>
        </pc:spChg>
        <pc:spChg chg="mod">
          <ac:chgData name="Scott Kutlick" userId="e594e620-1de1-434b-9dbb-ae04fd78c64c" providerId="ADAL" clId="{EB33FF75-933C-4D6F-81F8-B4ED38CA3692}" dt="2024-06-13T00:45:27.105" v="1507" actId="20577"/>
          <ac:spMkLst>
            <pc:docMk/>
            <pc:sldMk cId="4190217297" sldId="293"/>
            <ac:spMk id="3" creationId="{05948542-FCE1-3AE6-C6C9-17975609DF70}"/>
          </ac:spMkLst>
        </pc:spChg>
        <pc:spChg chg="mod">
          <ac:chgData name="Scott Kutlick" userId="e594e620-1de1-434b-9dbb-ae04fd78c64c" providerId="ADAL" clId="{EB33FF75-933C-4D6F-81F8-B4ED38CA3692}" dt="2024-06-13T00:42:44.834" v="1289" actId="6549"/>
          <ac:spMkLst>
            <pc:docMk/>
            <pc:sldMk cId="4190217297" sldId="293"/>
            <ac:spMk id="4" creationId="{3EE67564-0457-E486-97D0-8109D2C97B3F}"/>
          </ac:spMkLst>
        </pc:spChg>
      </pc:sldChg>
      <pc:sldChg chg="addSp delSp modSp new mod ord modClrScheme chgLayout">
        <pc:chgData name="Scott Kutlick" userId="e594e620-1de1-434b-9dbb-ae04fd78c64c" providerId="ADAL" clId="{EB33FF75-933C-4D6F-81F8-B4ED38CA3692}" dt="2024-06-14T00:42:23.626" v="2115"/>
        <pc:sldMkLst>
          <pc:docMk/>
          <pc:sldMk cId="2903582451" sldId="294"/>
        </pc:sldMkLst>
        <pc:spChg chg="add del mod">
          <ac:chgData name="Scott Kutlick" userId="e594e620-1de1-434b-9dbb-ae04fd78c64c" providerId="ADAL" clId="{EB33FF75-933C-4D6F-81F8-B4ED38CA3692}" dt="2024-06-14T00:37:00.320" v="2011" actId="20577"/>
          <ac:spMkLst>
            <pc:docMk/>
            <pc:sldMk cId="2903582451" sldId="294"/>
            <ac:spMk id="2" creationId="{79F63A39-FC01-C1B8-062B-AED84E00F52F}"/>
          </ac:spMkLst>
        </pc:spChg>
        <pc:spChg chg="add del">
          <ac:chgData name="Scott Kutlick" userId="e594e620-1de1-434b-9dbb-ae04fd78c64c" providerId="ADAL" clId="{EB33FF75-933C-4D6F-81F8-B4ED38CA3692}" dt="2024-06-14T00:31:26.211" v="1891" actId="931"/>
          <ac:spMkLst>
            <pc:docMk/>
            <pc:sldMk cId="2903582451" sldId="294"/>
            <ac:spMk id="3" creationId="{11EADE65-CC65-F4E8-9508-32526E27ECD0}"/>
          </ac:spMkLst>
        </pc:spChg>
        <pc:spChg chg="del">
          <ac:chgData name="Scott Kutlick" userId="e594e620-1de1-434b-9dbb-ae04fd78c64c" providerId="ADAL" clId="{EB33FF75-933C-4D6F-81F8-B4ED38CA3692}" dt="2024-06-14T00:30:07.825" v="1863" actId="478"/>
          <ac:spMkLst>
            <pc:docMk/>
            <pc:sldMk cId="2903582451" sldId="294"/>
            <ac:spMk id="4" creationId="{7EACAAE5-B366-5D68-F9DE-0651FBBF5512}"/>
          </ac:spMkLst>
        </pc:spChg>
        <pc:spChg chg="add del mod">
          <ac:chgData name="Scott Kutlick" userId="e594e620-1de1-434b-9dbb-ae04fd78c64c" providerId="ADAL" clId="{EB33FF75-933C-4D6F-81F8-B4ED38CA3692}" dt="2024-06-14T00:31:09.529" v="1882" actId="26606"/>
          <ac:spMkLst>
            <pc:docMk/>
            <pc:sldMk cId="2903582451" sldId="294"/>
            <ac:spMk id="8" creationId="{E100CEC5-1815-C4FE-3E37-4821E86CCE9E}"/>
          </ac:spMkLst>
        </pc:spChg>
        <pc:spChg chg="add del mod">
          <ac:chgData name="Scott Kutlick" userId="e594e620-1de1-434b-9dbb-ae04fd78c64c" providerId="ADAL" clId="{EB33FF75-933C-4D6F-81F8-B4ED38CA3692}" dt="2024-06-14T00:31:09.529" v="1882" actId="26606"/>
          <ac:spMkLst>
            <pc:docMk/>
            <pc:sldMk cId="2903582451" sldId="294"/>
            <ac:spMk id="9" creationId="{2C95F4C1-5731-8844-77A9-57CC5021FDEB}"/>
          </ac:spMkLst>
        </pc:spChg>
        <pc:spChg chg="add del mod">
          <ac:chgData name="Scott Kutlick" userId="e594e620-1de1-434b-9dbb-ae04fd78c64c" providerId="ADAL" clId="{EB33FF75-933C-4D6F-81F8-B4ED38CA3692}" dt="2024-06-14T00:31:15.033" v="1886" actId="26606"/>
          <ac:spMkLst>
            <pc:docMk/>
            <pc:sldMk cId="2903582451" sldId="294"/>
            <ac:spMk id="10" creationId="{475AD791-2B79-A64B-DB97-58CF46E4FAE6}"/>
          </ac:spMkLst>
        </pc:spChg>
        <pc:spChg chg="add del mod">
          <ac:chgData name="Scott Kutlick" userId="e594e620-1de1-434b-9dbb-ae04fd78c64c" providerId="ADAL" clId="{EB33FF75-933C-4D6F-81F8-B4ED38CA3692}" dt="2024-06-14T00:30:47.914" v="1872" actId="26606"/>
          <ac:spMkLst>
            <pc:docMk/>
            <pc:sldMk cId="2903582451" sldId="294"/>
            <ac:spMk id="11" creationId="{475AD791-2B79-A64B-DB97-58CF46E4FAE6}"/>
          </ac:spMkLst>
        </pc:spChg>
        <pc:spChg chg="add del mod">
          <ac:chgData name="Scott Kutlick" userId="e594e620-1de1-434b-9dbb-ae04fd78c64c" providerId="ADAL" clId="{EB33FF75-933C-4D6F-81F8-B4ED38CA3692}" dt="2024-06-14T00:30:50.679" v="1874" actId="26606"/>
          <ac:spMkLst>
            <pc:docMk/>
            <pc:sldMk cId="2903582451" sldId="294"/>
            <ac:spMk id="13" creationId="{0C3BEB54-B807-20DC-3A13-52A93E6506D0}"/>
          </ac:spMkLst>
        </pc:spChg>
        <pc:spChg chg="add del mod">
          <ac:chgData name="Scott Kutlick" userId="e594e620-1de1-434b-9dbb-ae04fd78c64c" providerId="ADAL" clId="{EB33FF75-933C-4D6F-81F8-B4ED38CA3692}" dt="2024-06-14T00:30:50.679" v="1874" actId="26606"/>
          <ac:spMkLst>
            <pc:docMk/>
            <pc:sldMk cId="2903582451" sldId="294"/>
            <ac:spMk id="14" creationId="{C166CBAA-FE76-BF1B-ADB3-DFFB187BB254}"/>
          </ac:spMkLst>
        </pc:spChg>
        <pc:spChg chg="add del">
          <ac:chgData name="Scott Kutlick" userId="e594e620-1de1-434b-9dbb-ae04fd78c64c" providerId="ADAL" clId="{EB33FF75-933C-4D6F-81F8-B4ED38CA3692}" dt="2024-06-14T00:31:03.096" v="1876" actId="26606"/>
          <ac:spMkLst>
            <pc:docMk/>
            <pc:sldMk cId="2903582451" sldId="294"/>
            <ac:spMk id="16" creationId="{BB400680-C8E1-10CE-4714-DB6EE7DDD89C}"/>
          </ac:spMkLst>
        </pc:spChg>
        <pc:spChg chg="add del">
          <ac:chgData name="Scott Kutlick" userId="e594e620-1de1-434b-9dbb-ae04fd78c64c" providerId="ADAL" clId="{EB33FF75-933C-4D6F-81F8-B4ED38CA3692}" dt="2024-06-14T00:31:03.096" v="1876" actId="26606"/>
          <ac:spMkLst>
            <pc:docMk/>
            <pc:sldMk cId="2903582451" sldId="294"/>
            <ac:spMk id="17" creationId="{D1FAE1CD-1BD0-9A74-E3DC-5C8AB7152FB5}"/>
          </ac:spMkLst>
        </pc:spChg>
        <pc:spChg chg="add del mod">
          <ac:chgData name="Scott Kutlick" userId="e594e620-1de1-434b-9dbb-ae04fd78c64c" providerId="ADAL" clId="{EB33FF75-933C-4D6F-81F8-B4ED38CA3692}" dt="2024-06-14T00:31:04.383" v="1878" actId="26606"/>
          <ac:spMkLst>
            <pc:docMk/>
            <pc:sldMk cId="2903582451" sldId="294"/>
            <ac:spMk id="19" creationId="{475AD791-2B79-A64B-DB97-58CF46E4FAE6}"/>
          </ac:spMkLst>
        </pc:spChg>
        <pc:picChg chg="add mod">
          <ac:chgData name="Scott Kutlick" userId="e594e620-1de1-434b-9dbb-ae04fd78c64c" providerId="ADAL" clId="{EB33FF75-933C-4D6F-81F8-B4ED38CA3692}" dt="2024-06-14T00:31:17.637" v="1890" actId="931"/>
          <ac:picMkLst>
            <pc:docMk/>
            <pc:sldMk cId="2903582451" sldId="294"/>
            <ac:picMk id="6" creationId="{7B2570FF-B632-A34D-8408-5F4D29B69E7E}"/>
          </ac:picMkLst>
        </pc:picChg>
        <pc:picChg chg="add mod">
          <ac:chgData name="Scott Kutlick" userId="e594e620-1de1-434b-9dbb-ae04fd78c64c" providerId="ADAL" clId="{EB33FF75-933C-4D6F-81F8-B4ED38CA3692}" dt="2024-06-14T00:32:04.501" v="1900" actId="1076"/>
          <ac:picMkLst>
            <pc:docMk/>
            <pc:sldMk cId="2903582451" sldId="294"/>
            <ac:picMk id="12" creationId="{0F348A48-63D9-D0CE-8649-D98BE94CC495}"/>
          </ac:picMkLst>
        </pc:picChg>
      </pc:sldChg>
      <pc:sldChg chg="modSp add mod">
        <pc:chgData name="Scott Kutlick" userId="e594e620-1de1-434b-9dbb-ae04fd78c64c" providerId="ADAL" clId="{EB33FF75-933C-4D6F-81F8-B4ED38CA3692}" dt="2024-06-14T00:40:33.196" v="2094" actId="20577"/>
        <pc:sldMkLst>
          <pc:docMk/>
          <pc:sldMk cId="2336023113" sldId="295"/>
        </pc:sldMkLst>
        <pc:spChg chg="mod">
          <ac:chgData name="Scott Kutlick" userId="e594e620-1de1-434b-9dbb-ae04fd78c64c" providerId="ADAL" clId="{EB33FF75-933C-4D6F-81F8-B4ED38CA3692}" dt="2024-06-14T00:40:33.196" v="2094" actId="20577"/>
          <ac:spMkLst>
            <pc:docMk/>
            <pc:sldMk cId="2336023113" sldId="295"/>
            <ac:spMk id="2" creationId="{BF463CB3-2956-E8D2-C23D-A3BAA7295DEC}"/>
          </ac:spMkLst>
        </pc:spChg>
      </pc:sldChg>
      <pc:sldChg chg="modSp add mod ord">
        <pc:chgData name="Scott Kutlick" userId="e594e620-1de1-434b-9dbb-ae04fd78c64c" providerId="ADAL" clId="{EB33FF75-933C-4D6F-81F8-B4ED38CA3692}" dt="2024-06-14T00:42:31.067" v="2121"/>
        <pc:sldMkLst>
          <pc:docMk/>
          <pc:sldMk cId="3836473940" sldId="296"/>
        </pc:sldMkLst>
        <pc:spChg chg="mod">
          <ac:chgData name="Scott Kutlick" userId="e594e620-1de1-434b-9dbb-ae04fd78c64c" providerId="ADAL" clId="{EB33FF75-933C-4D6F-81F8-B4ED38CA3692}" dt="2024-06-14T00:41:10.739" v="2103" actId="313"/>
          <ac:spMkLst>
            <pc:docMk/>
            <pc:sldMk cId="3836473940" sldId="296"/>
            <ac:spMk id="2" creationId="{BF463CB3-2956-E8D2-C23D-A3BAA7295DEC}"/>
          </ac:spMkLst>
        </pc:spChg>
      </pc:sldChg>
      <pc:sldChg chg="modSp add mod ord">
        <pc:chgData name="Scott Kutlick" userId="e594e620-1de1-434b-9dbb-ae04fd78c64c" providerId="ADAL" clId="{EB33FF75-933C-4D6F-81F8-B4ED38CA3692}" dt="2024-06-14T00:42:03.152" v="2109"/>
        <pc:sldMkLst>
          <pc:docMk/>
          <pc:sldMk cId="402356279" sldId="297"/>
        </pc:sldMkLst>
        <pc:spChg chg="mod">
          <ac:chgData name="Scott Kutlick" userId="e594e620-1de1-434b-9dbb-ae04fd78c64c" providerId="ADAL" clId="{EB33FF75-933C-4D6F-81F8-B4ED38CA3692}" dt="2024-06-14T00:41:56.880" v="2107"/>
          <ac:spMkLst>
            <pc:docMk/>
            <pc:sldMk cId="402356279" sldId="297"/>
            <ac:spMk id="2" creationId="{BF463CB3-2956-E8D2-C23D-A3BAA7295DEC}"/>
          </ac:spMkLst>
        </pc:spChg>
      </pc:sldChg>
    </pc:docChg>
  </pc:docChgLst>
  <pc:docChgLst>
    <pc:chgData name="Scott Kutlick" userId="e594e620-1de1-434b-9dbb-ae04fd78c64c" providerId="ADAL" clId="{2B60D6A7-2C8B-4792-B1BC-EE6166CCE558}"/>
    <pc:docChg chg="modSld">
      <pc:chgData name="Scott Kutlick" userId="e594e620-1de1-434b-9dbb-ae04fd78c64c" providerId="ADAL" clId="{2B60D6A7-2C8B-4792-B1BC-EE6166CCE558}" dt="2024-06-14T23:46:34.541" v="162" actId="20577"/>
      <pc:docMkLst>
        <pc:docMk/>
      </pc:docMkLst>
      <pc:sldChg chg="modSp mod">
        <pc:chgData name="Scott Kutlick" userId="e594e620-1de1-434b-9dbb-ae04fd78c64c" providerId="ADAL" clId="{2B60D6A7-2C8B-4792-B1BC-EE6166CCE558}" dt="2024-06-14T23:46:34.541" v="162" actId="20577"/>
        <pc:sldMkLst>
          <pc:docMk/>
          <pc:sldMk cId="2243159397" sldId="279"/>
        </pc:sldMkLst>
        <pc:spChg chg="mod">
          <ac:chgData name="Scott Kutlick" userId="e594e620-1de1-434b-9dbb-ae04fd78c64c" providerId="ADAL" clId="{2B60D6A7-2C8B-4792-B1BC-EE6166CCE558}" dt="2024-06-14T23:46:34.541" v="162" actId="20577"/>
          <ac:spMkLst>
            <pc:docMk/>
            <pc:sldMk cId="2243159397" sldId="279"/>
            <ac:spMk id="2" creationId="{47A9874B-BCA9-8420-1595-EDD1865A099A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238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462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735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540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kaggle.com/datasets/bidyutchanda/top-10-highest-grossing-films-19752018/data" TargetMode="Externa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Project 1:  </a:t>
            </a:r>
            <a:br>
              <a:rPr lang="en-US" dirty="0"/>
            </a:br>
            <a:r>
              <a:rPr lang="en-US" sz="1800" dirty="0"/>
              <a:t>Andrew Middleton</a:t>
            </a:r>
            <a:br>
              <a:rPr lang="en-US" sz="1800" dirty="0"/>
            </a:br>
            <a:r>
              <a:rPr lang="en-US" sz="1800" dirty="0"/>
              <a:t>Scott Kutlick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FINAL Comments &amp; TAKEAWAYS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Major Motion Picture Investment</a:t>
            </a:r>
          </a:p>
        </p:txBody>
      </p:sp>
    </p:spTree>
    <p:extLst>
      <p:ext uri="{BB962C8B-B14F-4D97-AF65-F5344CB8AC3E}">
        <p14:creationId xmlns:p14="http://schemas.microsoft.com/office/powerpoint/2010/main" val="402356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Additional Dataset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dirty="0"/>
              <a:t>The dataset we used focuses on Top 10 Worldwide Gross, per year</a:t>
            </a:r>
          </a:p>
          <a:p>
            <a:pPr lvl="2"/>
            <a:r>
              <a:rPr lang="en-US" dirty="0"/>
              <a:t>By focusing on just the “winners” we might be introducing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217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6074" y="2106591"/>
            <a:ext cx="2067045" cy="363378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834757309"/>
              </p:ext>
            </p:extLst>
          </p:nvPr>
        </p:nvGraphicFramePr>
        <p:xfrm>
          <a:off x="3484563" y="2106613"/>
          <a:ext cx="7921828" cy="4032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69353899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Project Proposal</a:t>
            </a:r>
          </a:p>
          <a:p>
            <a:r>
              <a:rPr lang="en-US" dirty="0"/>
              <a:t>Data Analysis</a:t>
            </a:r>
          </a:p>
          <a:p>
            <a:r>
              <a:rPr lang="en-US" dirty="0"/>
              <a:t>decision</a:t>
            </a:r>
          </a:p>
          <a:p>
            <a:r>
              <a:rPr lang="en-US" dirty="0"/>
              <a:t>FINAL Comments &amp; TAKEAWAYS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Major Motion Picture Investment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Project Proposal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Major Motion Picture Investment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Project Proposal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Mutual interest in movies and film as entertainment, as well as a future career path</a:t>
            </a:r>
          </a:p>
          <a:p>
            <a:r>
              <a:rPr lang="en-US" dirty="0">
                <a:hlinkClick r:id="rId5"/>
              </a:rPr>
              <a:t>Top 10 Highest Grossing Films (1975-2018) (kaggle.com)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Major Motion Picture Investment</a:t>
            </a:r>
          </a:p>
        </p:txBody>
      </p:sp>
    </p:spTree>
    <p:extLst>
      <p:ext uri="{BB962C8B-B14F-4D97-AF65-F5344CB8AC3E}">
        <p14:creationId xmlns:p14="http://schemas.microsoft.com/office/powerpoint/2010/main" val="2336023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What Kind of Movie to make and which Studio to partner with in order make the most money?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Film Attributes</a:t>
            </a:r>
            <a:r>
              <a:rPr lang="en-US" dirty="0"/>
              <a:t>:  </a:t>
            </a:r>
          </a:p>
          <a:p>
            <a:pPr lvl="1"/>
            <a:r>
              <a:rPr lang="en-US" dirty="0"/>
              <a:t>What MPAA rating hits the “sweet spot” for attracting the largest audiences?</a:t>
            </a:r>
          </a:p>
          <a:p>
            <a:pPr lvl="1"/>
            <a:r>
              <a:rPr lang="en-US" dirty="0"/>
              <a:t>Does an animated or live-action movie generate more worldwide gross income?</a:t>
            </a:r>
          </a:p>
          <a:p>
            <a:pPr lvl="1"/>
            <a:r>
              <a:rPr lang="en-US" dirty="0"/>
              <a:t>What genre and / or sub-genres should we target?  </a:t>
            </a:r>
          </a:p>
          <a:p>
            <a:pPr lvl="1"/>
            <a:r>
              <a:rPr lang="en-US" dirty="0"/>
              <a:t>Does the length of a movie matter to the overall gross income?  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Studio / Distributor Attributes</a:t>
            </a:r>
            <a:r>
              <a:rPr lang="en-US" dirty="0"/>
              <a:t>:  </a:t>
            </a:r>
          </a:p>
          <a:p>
            <a:pPr lvl="1"/>
            <a:r>
              <a:rPr lang="en-US" dirty="0"/>
              <a:t>Do certain production companies focus primarily on specific genres and/or MPAA ratings?  </a:t>
            </a:r>
          </a:p>
          <a:p>
            <a:pPr lvl="1"/>
            <a:r>
              <a:rPr lang="en-US" dirty="0"/>
              <a:t>On average, which studios tend to generate higher gross income at the box office?</a:t>
            </a:r>
          </a:p>
          <a:p>
            <a:pPr lvl="1"/>
            <a:r>
              <a:rPr lang="en-US" dirty="0"/>
              <a:t>Which distributors tend to put out higher quality films?  </a:t>
            </a:r>
          </a:p>
          <a:p>
            <a:pPr lvl="1"/>
            <a:r>
              <a:rPr lang="en-US" dirty="0"/>
              <a:t>Is there correlation between the IMDb rating of a movie and the gross income?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Decision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Major Motion Picture Investment</a:t>
            </a:r>
          </a:p>
        </p:txBody>
      </p:sp>
    </p:spTree>
    <p:extLst>
      <p:ext uri="{BB962C8B-B14F-4D97-AF65-F5344CB8AC3E}">
        <p14:creationId xmlns:p14="http://schemas.microsoft.com/office/powerpoint/2010/main" val="3836473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63A39-FC01-C1B8-062B-AED84E00F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Gross Earnings:  </a:t>
            </a:r>
            <a:br>
              <a:rPr lang="en-US" dirty="0"/>
            </a:br>
            <a:r>
              <a:rPr lang="en-US" dirty="0"/>
              <a:t>Animated vs. Non-</a:t>
            </a:r>
            <a:r>
              <a:rPr lang="en-US" dirty="0" err="1"/>
              <a:t>AnimateD</a:t>
            </a:r>
            <a:r>
              <a:rPr lang="en-US" dirty="0"/>
              <a:t> Films</a:t>
            </a:r>
          </a:p>
        </p:txBody>
      </p:sp>
      <p:pic>
        <p:nvPicPr>
          <p:cNvPr id="12" name="Content Placeholder 11" descr="A graph with blue and red lines&#10;&#10;Description automatically generated">
            <a:extLst>
              <a:ext uri="{FF2B5EF4-FFF2-40B4-BE49-F238E27FC236}">
                <a16:creationId xmlns:a16="http://schemas.microsoft.com/office/drawing/2014/main" id="{0F348A48-63D9-D0CE-8649-D98BE94CC49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842" y="1838289"/>
            <a:ext cx="8305800" cy="4428491"/>
          </a:xfrm>
        </p:spPr>
      </p:pic>
    </p:spTree>
    <p:extLst>
      <p:ext uri="{BB962C8B-B14F-4D97-AF65-F5344CB8AC3E}">
        <p14:creationId xmlns:p14="http://schemas.microsoft.com/office/powerpoint/2010/main" val="290358245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{F197ECDB-19D0-45F0-A609-C2608D245E8D}tf55661986_win32</Template>
  <TotalTime>122</TotalTime>
  <Words>468</Words>
  <Application>Microsoft Office PowerPoint</Application>
  <PresentationFormat>Widescreen</PresentationFormat>
  <Paragraphs>122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Arial</vt:lpstr>
      <vt:lpstr>Calibri</vt:lpstr>
      <vt:lpstr>Calibri Light</vt:lpstr>
      <vt:lpstr>Wingdings</vt:lpstr>
      <vt:lpstr>Custom</vt:lpstr>
      <vt:lpstr>Project 1:   Andrew Middleton Scott Kutlick</vt:lpstr>
      <vt:lpstr>AGENDA</vt:lpstr>
      <vt:lpstr>Major Motion Picture Investment</vt:lpstr>
      <vt:lpstr>Project Proposal</vt:lpstr>
      <vt:lpstr>Project Proposal</vt:lpstr>
      <vt:lpstr>Data Analysis</vt:lpstr>
      <vt:lpstr>What Kind of Movie to make and which Studio to partner with in order make the most money?</vt:lpstr>
      <vt:lpstr>Decision</vt:lpstr>
      <vt:lpstr>Gross Earnings:   Animated vs. Non-AnimateD Films</vt:lpstr>
      <vt:lpstr>FINAL Comments &amp; TAKEAWAYS</vt:lpstr>
      <vt:lpstr>Additional Dataset Considerations</vt:lpstr>
      <vt:lpstr>FINAL TIPS &amp; TAKEAWAYS</vt:lpstr>
      <vt:lpstr>NAVIGATING Q&amp;A SESSIONS</vt:lpstr>
      <vt:lpstr>Dynamic delivery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Scott Kutlick</dc:creator>
  <cp:lastModifiedBy>Scott Kutlick</cp:lastModifiedBy>
  <cp:revision>1</cp:revision>
  <dcterms:created xsi:type="dcterms:W3CDTF">2024-06-12T23:39:30Z</dcterms:created>
  <dcterms:modified xsi:type="dcterms:W3CDTF">2024-06-14T23:46:38Z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